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725" r:id="rId2"/>
    <p:sldMasterId id="2147483972" r:id="rId3"/>
  </p:sldMasterIdLst>
  <p:notesMasterIdLst>
    <p:notesMasterId r:id="rId11"/>
  </p:notesMasterIdLst>
  <p:handoutMasterIdLst>
    <p:handoutMasterId r:id="rId12"/>
  </p:handoutMasterIdLst>
  <p:sldIdLst>
    <p:sldId id="366" r:id="rId4"/>
    <p:sldId id="357" r:id="rId5"/>
    <p:sldId id="371" r:id="rId6"/>
    <p:sldId id="367" r:id="rId7"/>
    <p:sldId id="369" r:id="rId8"/>
    <p:sldId id="370" r:id="rId9"/>
    <p:sldId id="3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49C8E20-BE15-4FD7-88D7-C1A7581B6054}">
          <p14:sldIdLst>
            <p14:sldId id="366"/>
            <p14:sldId id="357"/>
            <p14:sldId id="371"/>
            <p14:sldId id="367"/>
            <p14:sldId id="369"/>
            <p14:sldId id="370"/>
            <p14:sldId id="3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  <p15:guide id="4" pos="4040" userDrawn="1">
          <p15:clr>
            <a:srgbClr val="A4A3A4"/>
          </p15:clr>
        </p15:guide>
        <p15:guide id="5" orient="horz" pos="2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69"/>
    <a:srgbClr val="BFD350"/>
    <a:srgbClr val="88BA00"/>
    <a:srgbClr val="638406"/>
    <a:srgbClr val="4AD3CC"/>
    <a:srgbClr val="04BAB5"/>
    <a:srgbClr val="098480"/>
    <a:srgbClr val="D34F8B"/>
    <a:srgbClr val="B8336A"/>
    <a:srgbClr val="932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8FD2A8-B021-4D42-8364-5ECF1BCB969A}" v="1320" dt="2025-02-19T09:40:54.5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  <p:guide pos="3940"/>
        <p:guide pos="4040"/>
        <p:guide orient="horz" pos="226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Mikli | Sorainen" userId="c2ccf65a-cdc8-4122-bddb-79b9998999a4" providerId="ADAL" clId="{168FD2A8-B021-4D42-8364-5ECF1BCB969A}"/>
    <pc:docChg chg="undo redo custSel addSld delSld modSld delMainMaster modSection">
      <pc:chgData name="Sandra Mikli | Sorainen" userId="c2ccf65a-cdc8-4122-bddb-79b9998999a4" providerId="ADAL" clId="{168FD2A8-B021-4D42-8364-5ECF1BCB969A}" dt="2025-02-19T09:40:54.562" v="2195" actId="20577"/>
      <pc:docMkLst>
        <pc:docMk/>
      </pc:docMkLst>
      <pc:sldChg chg="del">
        <pc:chgData name="Sandra Mikli | Sorainen" userId="c2ccf65a-cdc8-4122-bddb-79b9998999a4" providerId="ADAL" clId="{168FD2A8-B021-4D42-8364-5ECF1BCB969A}" dt="2025-02-19T08:20:46.299" v="0" actId="47"/>
        <pc:sldMkLst>
          <pc:docMk/>
          <pc:sldMk cId="14513297" sldId="341"/>
        </pc:sldMkLst>
      </pc:sldChg>
      <pc:sldChg chg="del">
        <pc:chgData name="Sandra Mikli | Sorainen" userId="c2ccf65a-cdc8-4122-bddb-79b9998999a4" providerId="ADAL" clId="{168FD2A8-B021-4D42-8364-5ECF1BCB969A}" dt="2025-02-19T08:20:51.228" v="6" actId="47"/>
        <pc:sldMkLst>
          <pc:docMk/>
          <pc:sldMk cId="1652815711" sldId="347"/>
        </pc:sldMkLst>
      </pc:sldChg>
      <pc:sldChg chg="del">
        <pc:chgData name="Sandra Mikli | Sorainen" userId="c2ccf65a-cdc8-4122-bddb-79b9998999a4" providerId="ADAL" clId="{168FD2A8-B021-4D42-8364-5ECF1BCB969A}" dt="2025-02-19T08:20:51.898" v="7" actId="47"/>
        <pc:sldMkLst>
          <pc:docMk/>
          <pc:sldMk cId="3621484539" sldId="349"/>
        </pc:sldMkLst>
      </pc:sldChg>
      <pc:sldChg chg="del">
        <pc:chgData name="Sandra Mikli | Sorainen" userId="c2ccf65a-cdc8-4122-bddb-79b9998999a4" providerId="ADAL" clId="{168FD2A8-B021-4D42-8364-5ECF1BCB969A}" dt="2025-02-19T08:20:50.747" v="5" actId="47"/>
        <pc:sldMkLst>
          <pc:docMk/>
          <pc:sldMk cId="970826223" sldId="351"/>
        </pc:sldMkLst>
      </pc:sldChg>
      <pc:sldChg chg="modSp mod modNotesTx">
        <pc:chgData name="Sandra Mikli | Sorainen" userId="c2ccf65a-cdc8-4122-bddb-79b9998999a4" providerId="ADAL" clId="{168FD2A8-B021-4D42-8364-5ECF1BCB969A}" dt="2025-02-19T09:13:06.593" v="1974" actId="27636"/>
        <pc:sldMkLst>
          <pc:docMk/>
          <pc:sldMk cId="2444759604" sldId="357"/>
        </pc:sldMkLst>
        <pc:spChg chg="mod">
          <ac:chgData name="Sandra Mikli | Sorainen" userId="c2ccf65a-cdc8-4122-bddb-79b9998999a4" providerId="ADAL" clId="{168FD2A8-B021-4D42-8364-5ECF1BCB969A}" dt="2025-02-19T09:13:06.593" v="1974" actId="27636"/>
          <ac:spMkLst>
            <pc:docMk/>
            <pc:sldMk cId="2444759604" sldId="357"/>
            <ac:spMk id="2" creationId="{285000EA-0A72-4826-81B9-570473F690E1}"/>
          </ac:spMkLst>
        </pc:spChg>
        <pc:spChg chg="mod">
          <ac:chgData name="Sandra Mikli | Sorainen" userId="c2ccf65a-cdc8-4122-bddb-79b9998999a4" providerId="ADAL" clId="{168FD2A8-B021-4D42-8364-5ECF1BCB969A}" dt="2025-02-19T08:29:34.625" v="614" actId="20577"/>
          <ac:spMkLst>
            <pc:docMk/>
            <pc:sldMk cId="2444759604" sldId="357"/>
            <ac:spMk id="3" creationId="{C0C5F467-6DD0-4F5A-AC93-CC57D9F6DF2A}"/>
          </ac:spMkLst>
        </pc:spChg>
      </pc:sldChg>
      <pc:sldChg chg="del">
        <pc:chgData name="Sandra Mikli | Sorainen" userId="c2ccf65a-cdc8-4122-bddb-79b9998999a4" providerId="ADAL" clId="{168FD2A8-B021-4D42-8364-5ECF1BCB969A}" dt="2025-02-19T08:20:48.239" v="1" actId="47"/>
        <pc:sldMkLst>
          <pc:docMk/>
          <pc:sldMk cId="884204026" sldId="358"/>
        </pc:sldMkLst>
      </pc:sldChg>
      <pc:sldChg chg="del">
        <pc:chgData name="Sandra Mikli | Sorainen" userId="c2ccf65a-cdc8-4122-bddb-79b9998999a4" providerId="ADAL" clId="{168FD2A8-B021-4D42-8364-5ECF1BCB969A}" dt="2025-02-19T08:20:49.327" v="2" actId="47"/>
        <pc:sldMkLst>
          <pc:docMk/>
          <pc:sldMk cId="2690861136" sldId="359"/>
        </pc:sldMkLst>
      </pc:sldChg>
      <pc:sldChg chg="del">
        <pc:chgData name="Sandra Mikli | Sorainen" userId="c2ccf65a-cdc8-4122-bddb-79b9998999a4" providerId="ADAL" clId="{168FD2A8-B021-4D42-8364-5ECF1BCB969A}" dt="2025-02-19T08:20:49.864" v="3" actId="47"/>
        <pc:sldMkLst>
          <pc:docMk/>
          <pc:sldMk cId="221063948" sldId="360"/>
        </pc:sldMkLst>
      </pc:sldChg>
      <pc:sldChg chg="del">
        <pc:chgData name="Sandra Mikli | Sorainen" userId="c2ccf65a-cdc8-4122-bddb-79b9998999a4" providerId="ADAL" clId="{168FD2A8-B021-4D42-8364-5ECF1BCB969A}" dt="2025-02-19T08:20:50.289" v="4" actId="47"/>
        <pc:sldMkLst>
          <pc:docMk/>
          <pc:sldMk cId="1081358225" sldId="363"/>
        </pc:sldMkLst>
      </pc:sldChg>
      <pc:sldChg chg="del">
        <pc:chgData name="Sandra Mikli | Sorainen" userId="c2ccf65a-cdc8-4122-bddb-79b9998999a4" providerId="ADAL" clId="{168FD2A8-B021-4D42-8364-5ECF1BCB969A}" dt="2025-02-19T08:20:53.791" v="9" actId="47"/>
        <pc:sldMkLst>
          <pc:docMk/>
          <pc:sldMk cId="3719659921" sldId="364"/>
        </pc:sldMkLst>
      </pc:sldChg>
      <pc:sldChg chg="del">
        <pc:chgData name="Sandra Mikli | Sorainen" userId="c2ccf65a-cdc8-4122-bddb-79b9998999a4" providerId="ADAL" clId="{168FD2A8-B021-4D42-8364-5ECF1BCB969A}" dt="2025-02-19T08:20:52.893" v="8" actId="47"/>
        <pc:sldMkLst>
          <pc:docMk/>
          <pc:sldMk cId="2252726167" sldId="365"/>
        </pc:sldMkLst>
      </pc:sldChg>
      <pc:sldChg chg="modSp new mod modNotesTx">
        <pc:chgData name="Sandra Mikli | Sorainen" userId="c2ccf65a-cdc8-4122-bddb-79b9998999a4" providerId="ADAL" clId="{168FD2A8-B021-4D42-8364-5ECF1BCB969A}" dt="2025-02-19T09:10:57.273" v="1880" actId="20577"/>
        <pc:sldMkLst>
          <pc:docMk/>
          <pc:sldMk cId="1451842407" sldId="367"/>
        </pc:sldMkLst>
        <pc:spChg chg="mod">
          <ac:chgData name="Sandra Mikli | Sorainen" userId="c2ccf65a-cdc8-4122-bddb-79b9998999a4" providerId="ADAL" clId="{168FD2A8-B021-4D42-8364-5ECF1BCB969A}" dt="2025-02-19T09:10:57.273" v="1880" actId="20577"/>
          <ac:spMkLst>
            <pc:docMk/>
            <pc:sldMk cId="1451842407" sldId="367"/>
            <ac:spMk id="2" creationId="{499A3498-EE78-E3AF-5F74-94319A7D4C5E}"/>
          </ac:spMkLst>
        </pc:spChg>
        <pc:spChg chg="mod">
          <ac:chgData name="Sandra Mikli | Sorainen" userId="c2ccf65a-cdc8-4122-bddb-79b9998999a4" providerId="ADAL" clId="{168FD2A8-B021-4D42-8364-5ECF1BCB969A}" dt="2025-02-19T08:30:02.911" v="657" actId="14100"/>
          <ac:spMkLst>
            <pc:docMk/>
            <pc:sldMk cId="1451842407" sldId="367"/>
            <ac:spMk id="3" creationId="{13B2943E-BAA5-98BA-652A-85ED0C44EDF3}"/>
          </ac:spMkLst>
        </pc:spChg>
      </pc:sldChg>
      <pc:sldChg chg="new del">
        <pc:chgData name="Sandra Mikli | Sorainen" userId="c2ccf65a-cdc8-4122-bddb-79b9998999a4" providerId="ADAL" clId="{168FD2A8-B021-4D42-8364-5ECF1BCB969A}" dt="2025-02-19T08:21:04.488" v="31" actId="680"/>
        <pc:sldMkLst>
          <pc:docMk/>
          <pc:sldMk cId="1743503323" sldId="367"/>
        </pc:sldMkLst>
      </pc:sldChg>
      <pc:sldChg chg="modSp new mod">
        <pc:chgData name="Sandra Mikli | Sorainen" userId="c2ccf65a-cdc8-4122-bddb-79b9998999a4" providerId="ADAL" clId="{168FD2A8-B021-4D42-8364-5ECF1BCB969A}" dt="2025-02-19T08:52:44.061" v="1441" actId="123"/>
        <pc:sldMkLst>
          <pc:docMk/>
          <pc:sldMk cId="3360656275" sldId="368"/>
        </pc:sldMkLst>
        <pc:spChg chg="mod">
          <ac:chgData name="Sandra Mikli | Sorainen" userId="c2ccf65a-cdc8-4122-bddb-79b9998999a4" providerId="ADAL" clId="{168FD2A8-B021-4D42-8364-5ECF1BCB969A}" dt="2025-02-19T08:52:44.061" v="1441" actId="123"/>
          <ac:spMkLst>
            <pc:docMk/>
            <pc:sldMk cId="3360656275" sldId="368"/>
            <ac:spMk id="2" creationId="{BE094834-2AD5-1C2B-5903-7B99DE525BD3}"/>
          </ac:spMkLst>
        </pc:spChg>
        <pc:spChg chg="mod">
          <ac:chgData name="Sandra Mikli | Sorainen" userId="c2ccf65a-cdc8-4122-bddb-79b9998999a4" providerId="ADAL" clId="{168FD2A8-B021-4D42-8364-5ECF1BCB969A}" dt="2025-02-19T08:38:12.596" v="1050" actId="20577"/>
          <ac:spMkLst>
            <pc:docMk/>
            <pc:sldMk cId="3360656275" sldId="368"/>
            <ac:spMk id="3" creationId="{B1BB9800-B854-3C58-787B-A24DD8774A12}"/>
          </ac:spMkLst>
        </pc:spChg>
      </pc:sldChg>
      <pc:sldChg chg="modSp new mod">
        <pc:chgData name="Sandra Mikli | Sorainen" userId="c2ccf65a-cdc8-4122-bddb-79b9998999a4" providerId="ADAL" clId="{168FD2A8-B021-4D42-8364-5ECF1BCB969A}" dt="2025-02-19T08:52:27.112" v="1439" actId="123"/>
        <pc:sldMkLst>
          <pc:docMk/>
          <pc:sldMk cId="1508415419" sldId="369"/>
        </pc:sldMkLst>
        <pc:spChg chg="mod">
          <ac:chgData name="Sandra Mikli | Sorainen" userId="c2ccf65a-cdc8-4122-bddb-79b9998999a4" providerId="ADAL" clId="{168FD2A8-B021-4D42-8364-5ECF1BCB969A}" dt="2025-02-19T08:52:27.112" v="1439" actId="123"/>
          <ac:spMkLst>
            <pc:docMk/>
            <pc:sldMk cId="1508415419" sldId="369"/>
            <ac:spMk id="2" creationId="{30BD51C8-1620-E7FE-E226-C498B50BE7DF}"/>
          </ac:spMkLst>
        </pc:spChg>
        <pc:spChg chg="mod">
          <ac:chgData name="Sandra Mikli | Sorainen" userId="c2ccf65a-cdc8-4122-bddb-79b9998999a4" providerId="ADAL" clId="{168FD2A8-B021-4D42-8364-5ECF1BCB969A}" dt="2025-02-19T08:42:34.892" v="1099" actId="14100"/>
          <ac:spMkLst>
            <pc:docMk/>
            <pc:sldMk cId="1508415419" sldId="369"/>
            <ac:spMk id="3" creationId="{5A592AC2-9CF3-9236-D973-7D7B9368D453}"/>
          </ac:spMkLst>
        </pc:spChg>
      </pc:sldChg>
      <pc:sldChg chg="modSp new mod">
        <pc:chgData name="Sandra Mikli | Sorainen" userId="c2ccf65a-cdc8-4122-bddb-79b9998999a4" providerId="ADAL" clId="{168FD2A8-B021-4D42-8364-5ECF1BCB969A}" dt="2025-02-19T09:08:59.531" v="1682" actId="123"/>
        <pc:sldMkLst>
          <pc:docMk/>
          <pc:sldMk cId="2685357985" sldId="370"/>
        </pc:sldMkLst>
        <pc:spChg chg="mod">
          <ac:chgData name="Sandra Mikli | Sorainen" userId="c2ccf65a-cdc8-4122-bddb-79b9998999a4" providerId="ADAL" clId="{168FD2A8-B021-4D42-8364-5ECF1BCB969A}" dt="2025-02-19T09:08:59.531" v="1682" actId="123"/>
          <ac:spMkLst>
            <pc:docMk/>
            <pc:sldMk cId="2685357985" sldId="370"/>
            <ac:spMk id="2" creationId="{63B4658B-DD17-EE10-8E47-E5939135A5D3}"/>
          </ac:spMkLst>
        </pc:spChg>
        <pc:spChg chg="mod">
          <ac:chgData name="Sandra Mikli | Sorainen" userId="c2ccf65a-cdc8-4122-bddb-79b9998999a4" providerId="ADAL" clId="{168FD2A8-B021-4D42-8364-5ECF1BCB969A}" dt="2025-02-19T09:04:08.903" v="1467" actId="20577"/>
          <ac:spMkLst>
            <pc:docMk/>
            <pc:sldMk cId="2685357985" sldId="370"/>
            <ac:spMk id="3" creationId="{8259AE0A-DBCC-8BAA-DAB0-3C1EAC33C3C7}"/>
          </ac:spMkLst>
        </pc:spChg>
      </pc:sldChg>
      <pc:sldChg chg="modSp new mod modNotesTx">
        <pc:chgData name="Sandra Mikli | Sorainen" userId="c2ccf65a-cdc8-4122-bddb-79b9998999a4" providerId="ADAL" clId="{168FD2A8-B021-4D42-8364-5ECF1BCB969A}" dt="2025-02-19T09:40:54.562" v="2195" actId="20577"/>
        <pc:sldMkLst>
          <pc:docMk/>
          <pc:sldMk cId="1349976156" sldId="371"/>
        </pc:sldMkLst>
        <pc:spChg chg="mod">
          <ac:chgData name="Sandra Mikli | Sorainen" userId="c2ccf65a-cdc8-4122-bddb-79b9998999a4" providerId="ADAL" clId="{168FD2A8-B021-4D42-8364-5ECF1BCB969A}" dt="2025-02-19T09:40:00.579" v="2074" actId="6549"/>
          <ac:spMkLst>
            <pc:docMk/>
            <pc:sldMk cId="1349976156" sldId="371"/>
            <ac:spMk id="2" creationId="{03CD3402-265F-4763-EFEF-501AB568AFEC}"/>
          </ac:spMkLst>
        </pc:spChg>
        <pc:spChg chg="mod">
          <ac:chgData name="Sandra Mikli | Sorainen" userId="c2ccf65a-cdc8-4122-bddb-79b9998999a4" providerId="ADAL" clId="{168FD2A8-B021-4D42-8364-5ECF1BCB969A}" dt="2025-02-19T09:36:38.842" v="2068" actId="14100"/>
          <ac:spMkLst>
            <pc:docMk/>
            <pc:sldMk cId="1349976156" sldId="371"/>
            <ac:spMk id="3" creationId="{80F00333-EFE9-1619-2FB1-486A421EA242}"/>
          </ac:spMkLst>
        </pc:spChg>
      </pc:sldChg>
      <pc:sldMasterChg chg="del delSldLayout">
        <pc:chgData name="Sandra Mikli | Sorainen" userId="c2ccf65a-cdc8-4122-bddb-79b9998999a4" providerId="ADAL" clId="{168FD2A8-B021-4D42-8364-5ECF1BCB969A}" dt="2025-02-19T08:20:55.092" v="25"/>
        <pc:sldMasterMkLst>
          <pc:docMk/>
          <pc:sldMasterMk cId="707616384" sldId="2147483699"/>
        </pc:sldMasterMkLst>
        <pc:sldLayoutChg chg="del">
          <pc:chgData name="Sandra Mikli | Sorainen" userId="c2ccf65a-cdc8-4122-bddb-79b9998999a4" providerId="ADAL" clId="{168FD2A8-B021-4D42-8364-5ECF1BCB969A}" dt="2025-02-19T08:20:55.092" v="25"/>
          <pc:sldLayoutMkLst>
            <pc:docMk/>
            <pc:sldMasterMk cId="707616384" sldId="2147483699"/>
            <pc:sldLayoutMk cId="945497744" sldId="2147483952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5"/>
        <pc:sldMasterMkLst>
          <pc:docMk/>
          <pc:sldMasterMk cId="2006068529" sldId="2147483700"/>
        </pc:sldMasterMkLst>
        <pc:sldLayoutChg chg="del">
          <pc:chgData name="Sandra Mikli | Sorainen" userId="c2ccf65a-cdc8-4122-bddb-79b9998999a4" providerId="ADAL" clId="{168FD2A8-B021-4D42-8364-5ECF1BCB969A}" dt="2025-02-19T08:20:55.075" v="15"/>
          <pc:sldLayoutMkLst>
            <pc:docMk/>
            <pc:sldMasterMk cId="2006068529" sldId="2147483700"/>
            <pc:sldLayoutMk cId="3622030893" sldId="2147483683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5"/>
          <pc:sldLayoutMkLst>
            <pc:docMk/>
            <pc:sldMasterMk cId="2006068529" sldId="2147483700"/>
            <pc:sldLayoutMk cId="3441951442" sldId="2147483685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5"/>
          <pc:sldLayoutMkLst>
            <pc:docMk/>
            <pc:sldMasterMk cId="2006068529" sldId="2147483700"/>
            <pc:sldLayoutMk cId="4287143327" sldId="2147483687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5"/>
          <pc:sldLayoutMkLst>
            <pc:docMk/>
            <pc:sldMasterMk cId="2006068529" sldId="2147483700"/>
            <pc:sldLayoutMk cId="1856679704" sldId="2147483688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5"/>
          <pc:sldLayoutMkLst>
            <pc:docMk/>
            <pc:sldMasterMk cId="2006068529" sldId="2147483700"/>
            <pc:sldLayoutMk cId="1691681850" sldId="2147483689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0"/>
        <pc:sldMasterMkLst>
          <pc:docMk/>
          <pc:sldMasterMk cId="394481300" sldId="2147483766"/>
        </pc:sldMasterMkLst>
        <pc:sldLayoutChg chg="del">
          <pc:chgData name="Sandra Mikli | Sorainen" userId="c2ccf65a-cdc8-4122-bddb-79b9998999a4" providerId="ADAL" clId="{168FD2A8-B021-4D42-8364-5ECF1BCB969A}" dt="2025-02-19T08:20:55.075" v="10"/>
          <pc:sldLayoutMkLst>
            <pc:docMk/>
            <pc:sldMasterMk cId="394481300" sldId="2147483766"/>
            <pc:sldLayoutMk cId="155651972" sldId="2147483662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0"/>
          <pc:sldLayoutMkLst>
            <pc:docMk/>
            <pc:sldMasterMk cId="394481300" sldId="2147483766"/>
            <pc:sldLayoutMk cId="2135174972" sldId="2147483696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0"/>
          <pc:sldLayoutMkLst>
            <pc:docMk/>
            <pc:sldMasterMk cId="394481300" sldId="2147483766"/>
            <pc:sldLayoutMk cId="1261533122" sldId="2147483697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0"/>
          <pc:sldLayoutMkLst>
            <pc:docMk/>
            <pc:sldMasterMk cId="394481300" sldId="2147483766"/>
            <pc:sldLayoutMk cId="1768110375" sldId="2147483698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1"/>
        <pc:sldMasterMkLst>
          <pc:docMk/>
          <pc:sldMasterMk cId="1597293363" sldId="2147483777"/>
        </pc:sldMasterMkLst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1145471611" sldId="2147483650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3355223585" sldId="2147483902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3206044946" sldId="2147483903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3318268442" sldId="2147483904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3903568712" sldId="2147483905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2134261022" sldId="2147483906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621816669" sldId="2147483907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156762158" sldId="2147483908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3882558090" sldId="2147483909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1868061005" sldId="2147483910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3796450655" sldId="2147483911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3111863132" sldId="2147483912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1582461709" sldId="2147483913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409165126" sldId="2147483920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1"/>
          <pc:sldLayoutMkLst>
            <pc:docMk/>
            <pc:sldMasterMk cId="1597293363" sldId="2147483777"/>
            <pc:sldLayoutMk cId="1286534470" sldId="2147483940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3"/>
        <pc:sldMasterMkLst>
          <pc:docMk/>
          <pc:sldMasterMk cId="455464846" sldId="2147483784"/>
        </pc:sldMasterMkLst>
        <pc:sldLayoutChg chg="del">
          <pc:chgData name="Sandra Mikli | Sorainen" userId="c2ccf65a-cdc8-4122-bddb-79b9998999a4" providerId="ADAL" clId="{168FD2A8-B021-4D42-8364-5ECF1BCB969A}" dt="2025-02-19T08:20:55.075" v="13"/>
          <pc:sldLayoutMkLst>
            <pc:docMk/>
            <pc:sldMasterMk cId="455464846" sldId="2147483784"/>
            <pc:sldLayoutMk cId="3335767280" sldId="2147483684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3"/>
          <pc:sldLayoutMkLst>
            <pc:docMk/>
            <pc:sldMasterMk cId="455464846" sldId="2147483784"/>
            <pc:sldLayoutMk cId="62793498" sldId="2147483844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4"/>
        <pc:sldMasterMkLst>
          <pc:docMk/>
          <pc:sldMasterMk cId="1304276987" sldId="2147483794"/>
        </pc:sldMasterMkLst>
        <pc:sldLayoutChg chg="del">
          <pc:chgData name="Sandra Mikli | Sorainen" userId="c2ccf65a-cdc8-4122-bddb-79b9998999a4" providerId="ADAL" clId="{168FD2A8-B021-4D42-8364-5ECF1BCB969A}" dt="2025-02-19T08:20:55.075" v="14"/>
          <pc:sldLayoutMkLst>
            <pc:docMk/>
            <pc:sldMasterMk cId="1304276987" sldId="2147483794"/>
            <pc:sldLayoutMk cId="874475827" sldId="2147483661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2"/>
        <pc:sldMasterMkLst>
          <pc:docMk/>
          <pc:sldMasterMk cId="1605321003" sldId="2147483804"/>
        </pc:sldMasterMkLst>
        <pc:sldLayoutChg chg="del">
          <pc:chgData name="Sandra Mikli | Sorainen" userId="c2ccf65a-cdc8-4122-bddb-79b9998999a4" providerId="ADAL" clId="{168FD2A8-B021-4D42-8364-5ECF1BCB969A}" dt="2025-02-19T08:20:55.075" v="12"/>
          <pc:sldLayoutMkLst>
            <pc:docMk/>
            <pc:sldMasterMk cId="1605321003" sldId="2147483804"/>
            <pc:sldLayoutMk cId="613657160" sldId="2147483669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2"/>
          <pc:sldLayoutMkLst>
            <pc:docMk/>
            <pc:sldMasterMk cId="1605321003" sldId="2147483804"/>
            <pc:sldLayoutMk cId="369712321" sldId="2147483692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22"/>
        <pc:sldMasterMkLst>
          <pc:docMk/>
          <pc:sldMasterMk cId="1017720796" sldId="2147483805"/>
        </pc:sldMasterMkLst>
        <pc:sldLayoutChg chg="del">
          <pc:chgData name="Sandra Mikli | Sorainen" userId="c2ccf65a-cdc8-4122-bddb-79b9998999a4" providerId="ADAL" clId="{168FD2A8-B021-4D42-8364-5ECF1BCB969A}" dt="2025-02-19T08:20:55.075" v="22"/>
          <pc:sldLayoutMkLst>
            <pc:docMk/>
            <pc:sldMasterMk cId="1017720796" sldId="2147483805"/>
            <pc:sldLayoutMk cId="2169838119" sldId="2147483671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2"/>
          <pc:sldLayoutMkLst>
            <pc:docMk/>
            <pc:sldMasterMk cId="1017720796" sldId="2147483805"/>
            <pc:sldLayoutMk cId="718759859" sldId="2147483673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2"/>
          <pc:sldLayoutMkLst>
            <pc:docMk/>
            <pc:sldMasterMk cId="1017720796" sldId="2147483805"/>
            <pc:sldLayoutMk cId="513085301" sldId="2147483825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2"/>
          <pc:sldLayoutMkLst>
            <pc:docMk/>
            <pc:sldMasterMk cId="1017720796" sldId="2147483805"/>
            <pc:sldLayoutMk cId="399029918" sldId="2147483963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2"/>
          <pc:sldLayoutMkLst>
            <pc:docMk/>
            <pc:sldMasterMk cId="1017720796" sldId="2147483805"/>
            <pc:sldLayoutMk cId="2444126505" sldId="2147483968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20"/>
        <pc:sldMasterMkLst>
          <pc:docMk/>
          <pc:sldMasterMk cId="864180794" sldId="2147483806"/>
        </pc:sldMasterMkLst>
        <pc:sldLayoutChg chg="del">
          <pc:chgData name="Sandra Mikli | Sorainen" userId="c2ccf65a-cdc8-4122-bddb-79b9998999a4" providerId="ADAL" clId="{168FD2A8-B021-4D42-8364-5ECF1BCB969A}" dt="2025-02-19T08:20:55.075" v="20"/>
          <pc:sldLayoutMkLst>
            <pc:docMk/>
            <pc:sldMasterMk cId="864180794" sldId="2147483806"/>
            <pc:sldLayoutMk cId="1946431972" sldId="2147483834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0"/>
          <pc:sldLayoutMkLst>
            <pc:docMk/>
            <pc:sldMasterMk cId="864180794" sldId="2147483806"/>
            <pc:sldLayoutMk cId="1053452682" sldId="2147483849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0"/>
          <pc:sldLayoutMkLst>
            <pc:docMk/>
            <pc:sldMasterMk cId="864180794" sldId="2147483806"/>
            <pc:sldLayoutMk cId="259362923" sldId="2147483852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0"/>
          <pc:sldLayoutMkLst>
            <pc:docMk/>
            <pc:sldMasterMk cId="864180794" sldId="2147483806"/>
            <pc:sldLayoutMk cId="1324113133" sldId="2147483950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0"/>
          <pc:sldLayoutMkLst>
            <pc:docMk/>
            <pc:sldMasterMk cId="864180794" sldId="2147483806"/>
            <pc:sldLayoutMk cId="3744765561" sldId="2147483966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21"/>
        <pc:sldMasterMkLst>
          <pc:docMk/>
          <pc:sldMasterMk cId="89870182" sldId="2147483810"/>
        </pc:sldMasterMkLst>
        <pc:sldLayoutChg chg="del">
          <pc:chgData name="Sandra Mikli | Sorainen" userId="c2ccf65a-cdc8-4122-bddb-79b9998999a4" providerId="ADAL" clId="{168FD2A8-B021-4D42-8364-5ECF1BCB969A}" dt="2025-02-19T08:20:55.075" v="21"/>
          <pc:sldLayoutMkLst>
            <pc:docMk/>
            <pc:sldMasterMk cId="89870182" sldId="2147483810"/>
            <pc:sldLayoutMk cId="1173064460" sldId="2147483838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1"/>
          <pc:sldLayoutMkLst>
            <pc:docMk/>
            <pc:sldMasterMk cId="89870182" sldId="2147483810"/>
            <pc:sldLayoutMk cId="1233539239" sldId="2147483850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1"/>
          <pc:sldLayoutMkLst>
            <pc:docMk/>
            <pc:sldMasterMk cId="89870182" sldId="2147483810"/>
            <pc:sldLayoutMk cId="1825364148" sldId="2147483853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1"/>
          <pc:sldLayoutMkLst>
            <pc:docMk/>
            <pc:sldMasterMk cId="89870182" sldId="2147483810"/>
            <pc:sldLayoutMk cId="3877292501" sldId="2147483951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21"/>
          <pc:sldLayoutMkLst>
            <pc:docMk/>
            <pc:sldMasterMk cId="89870182" sldId="2147483810"/>
            <pc:sldLayoutMk cId="2005649650" sldId="2147483967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90" v="23"/>
        <pc:sldMasterMkLst>
          <pc:docMk/>
          <pc:sldMasterMk cId="1341065309" sldId="2147483814"/>
        </pc:sldMasterMkLst>
        <pc:sldLayoutChg chg="del">
          <pc:chgData name="Sandra Mikli | Sorainen" userId="c2ccf65a-cdc8-4122-bddb-79b9998999a4" providerId="ADAL" clId="{168FD2A8-B021-4D42-8364-5ECF1BCB969A}" dt="2025-02-19T08:20:55.090" v="23"/>
          <pc:sldLayoutMkLst>
            <pc:docMk/>
            <pc:sldMasterMk cId="1341065309" sldId="2147483814"/>
            <pc:sldLayoutMk cId="551061643" sldId="2147483842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90" v="23"/>
          <pc:sldLayoutMkLst>
            <pc:docMk/>
            <pc:sldMasterMk cId="1341065309" sldId="2147483814"/>
            <pc:sldLayoutMk cId="1503455964" sldId="2147483851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90" v="23"/>
          <pc:sldLayoutMkLst>
            <pc:docMk/>
            <pc:sldMasterMk cId="1341065309" sldId="2147483814"/>
            <pc:sldLayoutMk cId="619623355" sldId="2147483854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90" v="23"/>
          <pc:sldLayoutMkLst>
            <pc:docMk/>
            <pc:sldMasterMk cId="1341065309" sldId="2147483814"/>
            <pc:sldLayoutMk cId="3665670932" sldId="2147483964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90" v="23"/>
          <pc:sldLayoutMkLst>
            <pc:docMk/>
            <pc:sldMasterMk cId="1341065309" sldId="2147483814"/>
            <pc:sldLayoutMk cId="23726983" sldId="2147483969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9"/>
        <pc:sldMasterMkLst>
          <pc:docMk/>
          <pc:sldMasterMk cId="1393253" sldId="2147483855"/>
        </pc:sldMasterMkLst>
        <pc:sldLayoutChg chg="del">
          <pc:chgData name="Sandra Mikli | Sorainen" userId="c2ccf65a-cdc8-4122-bddb-79b9998999a4" providerId="ADAL" clId="{168FD2A8-B021-4D42-8364-5ECF1BCB969A}" dt="2025-02-19T08:20:55.075" v="19"/>
          <pc:sldLayoutMkLst>
            <pc:docMk/>
            <pc:sldMasterMk cId="1393253" sldId="2147483855"/>
            <pc:sldLayoutMk cId="1443651769" sldId="2147483857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92" v="26"/>
        <pc:sldMasterMkLst>
          <pc:docMk/>
          <pc:sldMasterMk cId="755765424" sldId="2147483863"/>
        </pc:sldMasterMkLst>
        <pc:sldLayoutChg chg="del">
          <pc:chgData name="Sandra Mikli | Sorainen" userId="c2ccf65a-cdc8-4122-bddb-79b9998999a4" providerId="ADAL" clId="{168FD2A8-B021-4D42-8364-5ECF1BCB969A}" dt="2025-02-19T08:20:55.092" v="26"/>
          <pc:sldLayoutMkLst>
            <pc:docMk/>
            <pc:sldMasterMk cId="755765424" sldId="2147483863"/>
            <pc:sldLayoutMk cId="2546519530" sldId="2147483953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94" v="27"/>
        <pc:sldMasterMkLst>
          <pc:docMk/>
          <pc:sldMasterMk cId="1251177712" sldId="2147483865"/>
        </pc:sldMasterMkLst>
        <pc:sldLayoutChg chg="del">
          <pc:chgData name="Sandra Mikli | Sorainen" userId="c2ccf65a-cdc8-4122-bddb-79b9998999a4" providerId="ADAL" clId="{168FD2A8-B021-4D42-8364-5ECF1BCB969A}" dt="2025-02-19T08:20:55.094" v="27"/>
          <pc:sldLayoutMkLst>
            <pc:docMk/>
            <pc:sldMasterMk cId="1251177712" sldId="2147483865"/>
            <pc:sldLayoutMk cId="2644207891" sldId="2147483954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94" v="28"/>
        <pc:sldMasterMkLst>
          <pc:docMk/>
          <pc:sldMasterMk cId="1770548442" sldId="2147483867"/>
        </pc:sldMasterMkLst>
        <pc:sldLayoutChg chg="del">
          <pc:chgData name="Sandra Mikli | Sorainen" userId="c2ccf65a-cdc8-4122-bddb-79b9998999a4" providerId="ADAL" clId="{168FD2A8-B021-4D42-8364-5ECF1BCB969A}" dt="2025-02-19T08:20:55.094" v="28"/>
          <pc:sldLayoutMkLst>
            <pc:docMk/>
            <pc:sldMasterMk cId="1770548442" sldId="2147483867"/>
            <pc:sldLayoutMk cId="799489663" sldId="2147483955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94" v="29"/>
        <pc:sldMasterMkLst>
          <pc:docMk/>
          <pc:sldMasterMk cId="1409824028" sldId="2147483869"/>
        </pc:sldMasterMkLst>
        <pc:sldLayoutChg chg="del">
          <pc:chgData name="Sandra Mikli | Sorainen" userId="c2ccf65a-cdc8-4122-bddb-79b9998999a4" providerId="ADAL" clId="{168FD2A8-B021-4D42-8364-5ECF1BCB969A}" dt="2025-02-19T08:20:55.094" v="29"/>
          <pc:sldLayoutMkLst>
            <pc:docMk/>
            <pc:sldMasterMk cId="1409824028" sldId="2147483869"/>
            <pc:sldLayoutMk cId="674759274" sldId="2147483870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90" v="24"/>
        <pc:sldMasterMkLst>
          <pc:docMk/>
          <pc:sldMasterMk cId="1166909713" sldId="2147483921"/>
        </pc:sldMasterMkLst>
        <pc:sldLayoutChg chg="del">
          <pc:chgData name="Sandra Mikli | Sorainen" userId="c2ccf65a-cdc8-4122-bddb-79b9998999a4" providerId="ADAL" clId="{168FD2A8-B021-4D42-8364-5ECF1BCB969A}" dt="2025-02-19T08:20:55.090" v="24"/>
          <pc:sldLayoutMkLst>
            <pc:docMk/>
            <pc:sldMasterMk cId="1166909713" sldId="2147483921"/>
            <pc:sldLayoutMk cId="803997394" sldId="2147483922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90" v="24"/>
          <pc:sldLayoutMkLst>
            <pc:docMk/>
            <pc:sldMasterMk cId="1166909713" sldId="2147483921"/>
            <pc:sldLayoutMk cId="2879135009" sldId="2147483924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90" v="24"/>
          <pc:sldLayoutMkLst>
            <pc:docMk/>
            <pc:sldMasterMk cId="1166909713" sldId="2147483921"/>
            <pc:sldLayoutMk cId="730262494" sldId="2147483925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90" v="24"/>
          <pc:sldLayoutMkLst>
            <pc:docMk/>
            <pc:sldMasterMk cId="1166909713" sldId="2147483921"/>
            <pc:sldLayoutMk cId="3675069690" sldId="2147483965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90" v="24"/>
          <pc:sldLayoutMkLst>
            <pc:docMk/>
            <pc:sldMasterMk cId="1166909713" sldId="2147483921"/>
            <pc:sldLayoutMk cId="823846005" sldId="2147483971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6"/>
        <pc:sldMasterMkLst>
          <pc:docMk/>
          <pc:sldMasterMk cId="3949163963" sldId="2147483927"/>
        </pc:sldMasterMkLst>
        <pc:sldLayoutChg chg="del">
          <pc:chgData name="Sandra Mikli | Sorainen" userId="c2ccf65a-cdc8-4122-bddb-79b9998999a4" providerId="ADAL" clId="{168FD2A8-B021-4D42-8364-5ECF1BCB969A}" dt="2025-02-19T08:20:55.075" v="16"/>
          <pc:sldLayoutMkLst>
            <pc:docMk/>
            <pc:sldMasterMk cId="3949163963" sldId="2147483927"/>
            <pc:sldLayoutMk cId="567534831" sldId="2147483928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6"/>
          <pc:sldLayoutMkLst>
            <pc:docMk/>
            <pc:sldMasterMk cId="3949163963" sldId="2147483927"/>
            <pc:sldLayoutMk cId="1627906195" sldId="2147483930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6"/>
          <pc:sldLayoutMkLst>
            <pc:docMk/>
            <pc:sldMasterMk cId="3949163963" sldId="2147483927"/>
            <pc:sldLayoutMk cId="129402749" sldId="2147483931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6"/>
          <pc:sldLayoutMkLst>
            <pc:docMk/>
            <pc:sldMasterMk cId="3949163963" sldId="2147483927"/>
            <pc:sldLayoutMk cId="432154652" sldId="2147483932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6"/>
          <pc:sldLayoutMkLst>
            <pc:docMk/>
            <pc:sldMasterMk cId="3949163963" sldId="2147483927"/>
            <pc:sldLayoutMk cId="299853291" sldId="2147483933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7"/>
        <pc:sldMasterMkLst>
          <pc:docMk/>
          <pc:sldMasterMk cId="3948673876" sldId="2147483934"/>
        </pc:sldMasterMkLst>
        <pc:sldLayoutChg chg="del">
          <pc:chgData name="Sandra Mikli | Sorainen" userId="c2ccf65a-cdc8-4122-bddb-79b9998999a4" providerId="ADAL" clId="{168FD2A8-B021-4D42-8364-5ECF1BCB969A}" dt="2025-02-19T08:20:55.075" v="17"/>
          <pc:sldLayoutMkLst>
            <pc:docMk/>
            <pc:sldMasterMk cId="3948673876" sldId="2147483934"/>
            <pc:sldLayoutMk cId="1722773840" sldId="2147483935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7"/>
          <pc:sldLayoutMkLst>
            <pc:docMk/>
            <pc:sldMasterMk cId="3948673876" sldId="2147483934"/>
            <pc:sldLayoutMk cId="1277588839" sldId="2147483936"/>
          </pc:sldLayoutMkLst>
        </pc:sldLayoutChg>
        <pc:sldLayoutChg chg="del">
          <pc:chgData name="Sandra Mikli | Sorainen" userId="c2ccf65a-cdc8-4122-bddb-79b9998999a4" providerId="ADAL" clId="{168FD2A8-B021-4D42-8364-5ECF1BCB969A}" dt="2025-02-19T08:20:55.075" v="17"/>
          <pc:sldLayoutMkLst>
            <pc:docMk/>
            <pc:sldMasterMk cId="3948673876" sldId="2147483934"/>
            <pc:sldLayoutMk cId="393331089" sldId="2147483937"/>
          </pc:sldLayoutMkLst>
        </pc:sldLayoutChg>
      </pc:sldMasterChg>
      <pc:sldMasterChg chg="del delSldLayout">
        <pc:chgData name="Sandra Mikli | Sorainen" userId="c2ccf65a-cdc8-4122-bddb-79b9998999a4" providerId="ADAL" clId="{168FD2A8-B021-4D42-8364-5ECF1BCB969A}" dt="2025-02-19T08:20:55.075" v="18"/>
        <pc:sldMasterMkLst>
          <pc:docMk/>
          <pc:sldMasterMk cId="1672008996" sldId="2147483938"/>
        </pc:sldMasterMkLst>
        <pc:sldLayoutChg chg="del">
          <pc:chgData name="Sandra Mikli | Sorainen" userId="c2ccf65a-cdc8-4122-bddb-79b9998999a4" providerId="ADAL" clId="{168FD2A8-B021-4D42-8364-5ECF1BCB969A}" dt="2025-02-19T08:20:55.075" v="18"/>
          <pc:sldLayoutMkLst>
            <pc:docMk/>
            <pc:sldMasterMk cId="1672008996" sldId="2147483938"/>
            <pc:sldLayoutMk cId="1459216585" sldId="214748393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36B32-A096-4644-B5F0-8257213BB113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96A6C-281F-D14B-BCD7-E082B9990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03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1D28F-45C2-4155-AB57-EC115A14EFB9}" type="datetimeFigureOut">
              <a:rPr lang="et-EE" smtClean="0"/>
              <a:t>19.02.2025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1A62F-5F74-427C-908B-E06FDD8070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70193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t-EE"/>
              <a:t>EhS ehitusprojektile ja selle koostamisele esitatavad nõuded</a:t>
            </a:r>
          </a:p>
          <a:p>
            <a:pPr marL="228600" indent="-228600">
              <a:buAutoNum type="arabicPeriod"/>
            </a:pPr>
            <a:r>
              <a:rPr lang="et-EE"/>
              <a:t>Vormistusnõuded</a:t>
            </a:r>
          </a:p>
          <a:p>
            <a:pPr marL="228600" indent="-228600">
              <a:buAutoNum type="arabicPeriod"/>
            </a:pPr>
            <a:r>
              <a:rPr lang="et-EE"/>
              <a:t>Vastuolud seaduse ja määruse vahel</a:t>
            </a:r>
          </a:p>
          <a:p>
            <a:pPr marL="228600" indent="-228600">
              <a:buAutoNum type="arabicPeriod"/>
            </a:pPr>
            <a:r>
              <a:rPr lang="et-EE"/>
              <a:t>Teabemahu piiritlemine </a:t>
            </a:r>
            <a:r>
              <a:rPr lang="et-EE" err="1"/>
              <a:t>av-õ</a:t>
            </a:r>
            <a:r>
              <a:rPr lang="et-EE"/>
              <a:t> kontrolli vaates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A62F-5F74-427C-908B-E06FDD8070E9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035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Eesmärk on, et kontrollitaks üksnes vajalikke küsimusi ning välditaks ebavajalikule hinnangu andmist.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A62F-5F74-427C-908B-E06FDD8070E9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76487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t-EE" sz="1200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Ettepanek muuta määruse kohaldamisala.</a:t>
            </a:r>
            <a:endParaRPr lang="et-E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t-EE" sz="12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Täna kohaldub määrus nii loa kui ka teavitusmenetluses, kui seadustiku lisades on märgitud teatis ja ehitusprojekt. See on kaasa toonud olukorra, kus loa- j teavitusmenetlusel ei ole sisulisi erinevusi. </a:t>
            </a:r>
            <a:endParaRPr lang="et-E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t-E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Tehtud on ettepanek, et nõuded ehitusprojektile määrus kohaldub edaspidi üksnes loakohustuslikele ehitistele. 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449580" algn="l"/>
              </a:tabLst>
            </a:pPr>
            <a:r>
              <a:rPr lang="et-EE" sz="1200" kern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Teavituskohustuslikele ehitistele luuakse erisätted esitatava teabe piiramiseks. EHRi esitamise vorme (Määrus nr 67) täiendatakse viisil, et esitatav andmemaht on piiratud (EHR-s täidetavad andmeväljad on ette antud). Vormile saab lisada asendiplaani või graafilise projektdokumendi (nt illustratsiooni), mis on vajalik menetluse läbiviimiseks, sh kolmandate isikute õiguste kaitse tagamiseks. 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449580" algn="l"/>
              </a:tabLst>
            </a:pPr>
            <a:r>
              <a:rPr lang="et-EE" sz="1200" kern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Teatis ja ehitusprojekt väljad lisades asendatakse üksnes teatisega. </a:t>
            </a:r>
          </a:p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A62F-5F74-427C-908B-E06FDD8070E9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8062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4B413F1-1131-42CE-9071-7D79779360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75" y="5308006"/>
            <a:ext cx="2342092" cy="481078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5DF0856-02F5-416B-A0C5-084A91E39A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9366" y="587793"/>
            <a:ext cx="3300829" cy="2273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20000"/>
              </a:lnSpc>
              <a:defRPr sz="2600">
                <a:solidFill>
                  <a:schemeClr val="tx2"/>
                </a:solidFill>
              </a:defRPr>
            </a:lvl1pPr>
          </a:lstStyle>
          <a:p>
            <a:r>
              <a:rPr lang="lv-LV" err="1"/>
              <a:t>Title</a:t>
            </a:r>
            <a:r>
              <a:rPr lang="lv-LV"/>
              <a:t> </a:t>
            </a:r>
            <a:r>
              <a:rPr lang="lv-LV" err="1"/>
              <a:t>of</a:t>
            </a:r>
            <a:r>
              <a:rPr lang="lv-LV"/>
              <a:t> </a:t>
            </a:r>
            <a:r>
              <a:rPr lang="lv-LV" err="1"/>
              <a:t>presentation</a:t>
            </a:r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73BC9E5-FB40-40AA-ABAA-E545BB9BF9B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41673" y="5281202"/>
            <a:ext cx="3791529" cy="23162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lv-LV" err="1"/>
              <a:t>Place</a:t>
            </a:r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3633946-F2EF-4E66-8FF3-52CA3E359F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41674" y="5049580"/>
            <a:ext cx="3791529" cy="23162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1" spc="3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lv-LV" err="1"/>
              <a:t>Author</a:t>
            </a:r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4FC30CE-9D77-4717-8E47-AC4350C262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41674" y="5688875"/>
            <a:ext cx="3791528" cy="67498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lv-LV" err="1"/>
              <a:t>Date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443" y="810996"/>
            <a:ext cx="6223268" cy="414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6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A6A5A-9676-42D2-AEFC-BD118E141A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6114" y="2730183"/>
            <a:ext cx="5078186" cy="3644491"/>
          </a:xfrm>
        </p:spPr>
        <p:txBody>
          <a:bodyPr>
            <a:normAutofit/>
          </a:bodyPr>
          <a:lstStyle>
            <a:lvl1pPr>
              <a:defRPr sz="2200" b="0">
                <a:solidFill>
                  <a:srgbClr val="1F1F5E"/>
                </a:solidFill>
              </a:defRPr>
            </a:lvl1pPr>
          </a:lstStyle>
          <a:p>
            <a:pPr lvl="0"/>
            <a:r>
              <a:rPr lang="lv-LV"/>
              <a:t>Click to edit text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495" y="1356315"/>
            <a:ext cx="4184148" cy="3013211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477860A-C6D6-4FB7-9CF6-417E0522FF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7891" y="712426"/>
            <a:ext cx="4465976" cy="444673"/>
          </a:xfrm>
        </p:spPr>
        <p:txBody>
          <a:bodyPr>
            <a:noAutofit/>
          </a:bodyPr>
          <a:lstStyle>
            <a:lvl1pPr>
              <a:defRPr sz="2600" b="0" spc="3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</a:t>
            </a:r>
            <a:r>
              <a:rPr lang="lv-LV" err="1"/>
              <a:t>add</a:t>
            </a:r>
            <a:r>
              <a:rPr lang="lv-LV"/>
              <a:t> </a:t>
            </a:r>
            <a:r>
              <a:rPr lang="lv-LV" err="1"/>
              <a:t>heading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38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A6A5A-9676-42D2-AEFC-BD118E141A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6114" y="2730183"/>
            <a:ext cx="5078186" cy="3644491"/>
          </a:xfrm>
        </p:spPr>
        <p:txBody>
          <a:bodyPr>
            <a:normAutofit/>
          </a:bodyPr>
          <a:lstStyle>
            <a:lvl1pPr>
              <a:defRPr sz="22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lv-LV"/>
              <a:t>Click to edit text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495" y="1356315"/>
            <a:ext cx="4184148" cy="3013211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477860A-C6D6-4FB7-9CF6-417E0522FF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7891" y="712426"/>
            <a:ext cx="4465976" cy="444673"/>
          </a:xfrm>
        </p:spPr>
        <p:txBody>
          <a:bodyPr>
            <a:noAutofit/>
          </a:bodyPr>
          <a:lstStyle>
            <a:lvl1pPr>
              <a:defRPr sz="2600" b="0" spc="30" baseline="0">
                <a:solidFill>
                  <a:srgbClr val="CCE4FF"/>
                </a:solidFill>
                <a:latin typeface="+mj-lt"/>
              </a:defRPr>
            </a:lvl1pPr>
          </a:lstStyle>
          <a:p>
            <a:pPr lvl="0"/>
            <a:r>
              <a:rPr lang="lv-LV" err="1"/>
              <a:t>Click</a:t>
            </a:r>
            <a:r>
              <a:rPr lang="lv-LV"/>
              <a:t> to </a:t>
            </a:r>
            <a:r>
              <a:rPr lang="lv-LV" err="1"/>
              <a:t>add</a:t>
            </a:r>
            <a:r>
              <a:rPr lang="lv-LV"/>
              <a:t> </a:t>
            </a:r>
            <a:r>
              <a:rPr lang="lv-LV" err="1"/>
              <a:t>heading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844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E65C29D-ABD0-4E1A-AC77-B75A41F098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32023" y="1354876"/>
            <a:ext cx="5480059" cy="4843203"/>
          </a:xfrm>
        </p:spPr>
        <p:txBody>
          <a:bodyPr>
            <a:noAutofit/>
          </a:bodyPr>
          <a:lstStyle>
            <a:lvl1pPr>
              <a:defRPr sz="2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477860A-C6D6-4FB7-9CF6-417E0522FF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32024" y="712426"/>
            <a:ext cx="5480058" cy="444673"/>
          </a:xfrm>
        </p:spPr>
        <p:txBody>
          <a:bodyPr>
            <a:noAutofit/>
          </a:bodyPr>
          <a:lstStyle>
            <a:lvl1pPr>
              <a:defRPr sz="2600" b="0" spc="3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</a:t>
            </a:r>
            <a:r>
              <a:rPr lang="lv-LV" err="1"/>
              <a:t>add</a:t>
            </a:r>
            <a:r>
              <a:rPr lang="lv-LV"/>
              <a:t> </a:t>
            </a:r>
            <a:r>
              <a:rPr lang="lv-LV" err="1"/>
              <a:t>heading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3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4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E65C29D-ABD0-4E1A-AC77-B75A41F098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891" y="1354877"/>
            <a:ext cx="3839442" cy="4741124"/>
          </a:xfrm>
        </p:spPr>
        <p:txBody>
          <a:bodyPr>
            <a:noAutofit/>
          </a:bodyPr>
          <a:lstStyle>
            <a:lvl1pPr>
              <a:defRPr sz="2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477860A-C6D6-4FB7-9CF6-417E0522FF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7891" y="712426"/>
            <a:ext cx="4465976" cy="444673"/>
          </a:xfrm>
        </p:spPr>
        <p:txBody>
          <a:bodyPr>
            <a:noAutofit/>
          </a:bodyPr>
          <a:lstStyle>
            <a:lvl1pPr>
              <a:defRPr sz="2600" b="0" spc="3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</a:t>
            </a:r>
            <a:r>
              <a:rPr lang="lv-LV" err="1"/>
              <a:t>add</a:t>
            </a:r>
            <a:r>
              <a:rPr lang="lv-LV"/>
              <a:t> </a:t>
            </a:r>
            <a:r>
              <a:rPr lang="lv-LV" err="1"/>
              <a:t>heading</a:t>
            </a:r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E65C29D-ABD0-4E1A-AC77-B75A41F098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32024" y="1354877"/>
            <a:ext cx="3974910" cy="4741124"/>
          </a:xfrm>
        </p:spPr>
        <p:txBody>
          <a:bodyPr>
            <a:noAutofit/>
          </a:bodyPr>
          <a:lstStyle>
            <a:lvl1pPr>
              <a:defRPr sz="2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52603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5DF0856-02F5-416B-A0C5-084A91E39A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9366" y="587793"/>
            <a:ext cx="3300829" cy="2273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20000"/>
              </a:lnSpc>
              <a:defRPr sz="2600">
                <a:solidFill>
                  <a:schemeClr val="tx2"/>
                </a:solidFill>
              </a:defRPr>
            </a:lvl1pPr>
          </a:lstStyle>
          <a:p>
            <a:r>
              <a:rPr lang="lv-LV" err="1"/>
              <a:t>Title</a:t>
            </a:r>
            <a:r>
              <a:rPr lang="lv-LV"/>
              <a:t> </a:t>
            </a:r>
            <a:r>
              <a:rPr lang="lv-LV" err="1"/>
              <a:t>of</a:t>
            </a:r>
            <a:r>
              <a:rPr lang="lv-LV"/>
              <a:t> </a:t>
            </a:r>
            <a:r>
              <a:rPr lang="lv-LV" err="1"/>
              <a:t>presentation</a:t>
            </a:r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73BC9E5-FB40-40AA-ABAA-E545BB9BF9B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41673" y="5281202"/>
            <a:ext cx="3791529" cy="23162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lv-LV" err="1"/>
              <a:t>Place</a:t>
            </a:r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3633946-F2EF-4E66-8FF3-52CA3E359F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41674" y="5049580"/>
            <a:ext cx="3791529" cy="23162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1" spc="3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lv-LV" err="1"/>
              <a:t>Author</a:t>
            </a:r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4FC30CE-9D77-4717-8E47-AC4350C262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41674" y="5688875"/>
            <a:ext cx="3791528" cy="67498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lv-LV" err="1"/>
              <a:t>Date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443" y="810996"/>
            <a:ext cx="6223268" cy="4140774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C3E0D6B-152A-3ED6-13C1-DC015D69DF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12" y="5156155"/>
            <a:ext cx="3958306" cy="113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7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16CE2A6-9456-42D0-A5EA-1CC6FEF6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224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6CDD4-30A8-42C7-BFA7-DAC7C6425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957F2B-79B5-444D-B13F-4CE4C8F38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0000"/>
              </a:lnSpc>
            </a:pP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Lorem ipsum dolor sit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consectetur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adipiscing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elit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, sed do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eiusmod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tempor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incididunt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ut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labore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et dolore magna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aliqua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. Ut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enim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ad minim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veniam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nostrud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exercitation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ullamco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laboris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nisi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ut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aliquip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ex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ea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commodo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consequat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. Duis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aute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irure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dolor in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reprehenderit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voluptate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velit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esse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cillum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dolore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eu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fugiat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nulla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kern="120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pariatur</a:t>
            </a:r>
            <a:r>
              <a:rPr lang="en-US" sz="1800" b="0" i="0" kern="120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49" r:id="rId2"/>
    <p:sldLayoutId id="2147483665" r:id="rId3"/>
    <p:sldLayoutId id="2147483694" r:id="rId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16CE2A6-9456-42D0-A5EA-1CC6FEF6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4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02DC1-1313-4DF5-AE2F-AF217EE6B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Ehitusprojektile esitatavate nõuete analüüsi tutvustus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5D20-478A-4F02-9ABB-9BF5100FE6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1A63A-ED20-4112-B33F-1544FBD546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41674" y="4304581"/>
            <a:ext cx="3791529" cy="976621"/>
          </a:xfrm>
        </p:spPr>
        <p:txBody>
          <a:bodyPr/>
          <a:lstStyle/>
          <a:p>
            <a:r>
              <a:rPr lang="et-EE"/>
              <a:t>Sandra Mikli</a:t>
            </a:r>
          </a:p>
          <a:p>
            <a:r>
              <a:rPr lang="et-EE"/>
              <a:t>Ergo Pikas</a:t>
            </a:r>
          </a:p>
          <a:p>
            <a:r>
              <a:rPr lang="et-EE"/>
              <a:t>Elina Lumiste</a:t>
            </a:r>
          </a:p>
          <a:p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DA251-4EF1-4382-AE8A-A91CBB8325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t-EE"/>
              <a:t>19.02.2025</a:t>
            </a:r>
          </a:p>
        </p:txBody>
      </p:sp>
    </p:spTree>
    <p:extLst>
      <p:ext uri="{BB962C8B-B14F-4D97-AF65-F5344CB8AC3E}">
        <p14:creationId xmlns:p14="http://schemas.microsoft.com/office/powerpoint/2010/main" val="86715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5000EA-0A72-4826-81B9-570473F69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7655" y="701040"/>
            <a:ext cx="5666645" cy="6156959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Analüüsi eesmärk oli viia läbi ehitusprojektile esitatavate nõuete revisjon, tuginedes tellija esitatud probleemküsimustele: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/>
              <a:t>Määruse ühtlustamine ja seostamine </a:t>
            </a:r>
            <a:r>
              <a:rPr lang="et-EE" err="1"/>
              <a:t>EhSi</a:t>
            </a:r>
            <a:r>
              <a:rPr lang="et-EE"/>
              <a:t> ning teiste valdkondlike määrustega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/>
              <a:t>Perspektiivsete lahenduste väljapakkumine digilahenduste kasutuselevõtuks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/>
              <a:t>Õiguslike ebakõlade lahendamine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/>
              <a:t>Teabemahu piiritlemisega seotud küsimused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Analüüsi koostamises osalesid KOV-d, erialaliidud ning erinevad valitsusasutused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Tehtud ettepanekuid hakatakse analüüsima koostöös sektori ja asjakohaste asutustega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5F467-6DD0-4F5A-AC93-CC57D9F6DF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890" y="284672"/>
            <a:ext cx="5666645" cy="872427"/>
          </a:xfrm>
        </p:spPr>
        <p:txBody>
          <a:bodyPr/>
          <a:lstStyle/>
          <a:p>
            <a:r>
              <a:rPr lang="et-EE"/>
              <a:t>Sissejuhatus ja analüüsi koostamise põhimõtted</a:t>
            </a:r>
          </a:p>
        </p:txBody>
      </p:sp>
    </p:spTree>
    <p:extLst>
      <p:ext uri="{BB962C8B-B14F-4D97-AF65-F5344CB8AC3E}">
        <p14:creationId xmlns:p14="http://schemas.microsoft.com/office/powerpoint/2010/main" val="244475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3CD3402-265F-4763-EFEF-501AB568AF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66114" y="1157099"/>
            <a:ext cx="5078186" cy="5217576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Ehitusprojekti määrus ühendab EhS üldpõhimõtted, hea tava ja standardid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Määrus on 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/>
              <a:t>avalike huvide ja kolmandate isikute õiguste kaitseks kehtestatud regulatsioon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/>
              <a:t>Avaliku võimu, ametiasutuste ja ametnike töövahend, mis peab esitama nõuded ehitusloa ja kasutusloa taotlemisel esitatava ehitusprojekti kui tulemi materiaalsetele ja formaalsetele osadele, kuid ei tohiks reguleerida eraõiguslike küsimusi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Ehitusprojekt peab sisaldama teavet, mida vajab pädev või järelevalvet tegev asutus ehitise, ehitamise, kasutamise ja korrashoiu nõuetelevastavuse hindamiseks ja kontrollimiseks (ehk EhS § 11 kuni § 14 ja asjakohasel juhul § 15 kuni § 17)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Ehitusprojekti määruses esitatud nõuded saab jagada </a:t>
            </a:r>
            <a:r>
              <a:rPr lang="et-EE" b="1"/>
              <a:t>teabe</a:t>
            </a:r>
            <a:r>
              <a:rPr lang="et-EE"/>
              <a:t>, </a:t>
            </a:r>
            <a:r>
              <a:rPr lang="et-EE" b="1" err="1"/>
              <a:t>teabe</a:t>
            </a:r>
            <a:r>
              <a:rPr lang="et-EE" b="1"/>
              <a:t> vormistamise</a:t>
            </a:r>
            <a:r>
              <a:rPr lang="et-EE"/>
              <a:t>, </a:t>
            </a:r>
            <a:r>
              <a:rPr lang="et-EE" b="1"/>
              <a:t>dokumendi</a:t>
            </a:r>
            <a:r>
              <a:rPr lang="et-EE"/>
              <a:t>, </a:t>
            </a:r>
            <a:r>
              <a:rPr lang="et-EE" b="1" err="1"/>
              <a:t>dokumendi</a:t>
            </a:r>
            <a:r>
              <a:rPr lang="et-EE" b="1"/>
              <a:t> vormistamise</a:t>
            </a:r>
            <a:r>
              <a:rPr lang="et-EE"/>
              <a:t>, </a:t>
            </a:r>
            <a:r>
              <a:rPr lang="et-EE" b="1"/>
              <a:t>allkirjastamise </a:t>
            </a:r>
            <a:r>
              <a:rPr lang="et-EE"/>
              <a:t>ja </a:t>
            </a:r>
            <a:r>
              <a:rPr lang="et-EE" b="1"/>
              <a:t>esitamise </a:t>
            </a:r>
            <a:r>
              <a:rPr lang="et-EE"/>
              <a:t>nõueteks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00333-EFE9-1619-2FB1-486A421EA2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890" y="304800"/>
            <a:ext cx="5529389" cy="852299"/>
          </a:xfrm>
        </p:spPr>
        <p:txBody>
          <a:bodyPr/>
          <a:lstStyle/>
          <a:p>
            <a:r>
              <a:rPr lang="et-EE"/>
              <a:t>Ehitusprojekti määruse seosed üldküsimustega </a:t>
            </a:r>
          </a:p>
        </p:txBody>
      </p:sp>
    </p:spTree>
    <p:extLst>
      <p:ext uri="{BB962C8B-B14F-4D97-AF65-F5344CB8AC3E}">
        <p14:creationId xmlns:p14="http://schemas.microsoft.com/office/powerpoint/2010/main" val="1349976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9A3498-EE78-E3AF-5F74-94319A7D4C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66114" y="750498"/>
            <a:ext cx="5078186" cy="562417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t-EE"/>
              <a:t>Kellele, millal ja miks määrust </a:t>
            </a:r>
            <a:r>
              <a:rPr lang="et-EE">
                <a:solidFill>
                  <a:schemeClr val="accent1"/>
                </a:solidFill>
              </a:rPr>
              <a:t>kohaldatakse?</a:t>
            </a:r>
          </a:p>
          <a:p>
            <a:pPr marL="1028700" lvl="1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Avalik-õigusliku kontrolli eesmärk</a:t>
            </a:r>
          </a:p>
          <a:p>
            <a:pPr marL="1028700" lvl="1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Loakohustuslikud ehitised</a:t>
            </a:r>
          </a:p>
          <a:p>
            <a:pPr marL="1028700" lvl="1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Teavituskohustuslikud ehitised</a:t>
            </a:r>
          </a:p>
          <a:p>
            <a:pPr marL="1485900" lvl="2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Olemasolev olukord</a:t>
            </a:r>
          </a:p>
          <a:p>
            <a:pPr marL="1485900" lvl="2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Võimalikud lahendused</a:t>
            </a:r>
          </a:p>
          <a:p>
            <a:pPr marL="1028700" lvl="1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EhS erivaldkonnad ja nendest tulenevad erinõuded</a:t>
            </a:r>
          </a:p>
          <a:p>
            <a:pPr marL="1485900" lvl="2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Olemasolev olukord</a:t>
            </a:r>
          </a:p>
          <a:p>
            <a:pPr marL="1485900" lvl="2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Võimalikud lahendused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Kohaldamisala seosed Lisa 1 ja Lisa 2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Reguleerimisala</a:t>
            </a:r>
          </a:p>
          <a:p>
            <a:pPr marL="1028700" lvl="1" indent="-342900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Eraõiguslikud suhted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t-EE">
              <a:solidFill>
                <a:schemeClr val="accent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2943E-BAA5-98BA-652A-85ED0C44ED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891" y="310551"/>
            <a:ext cx="5062796" cy="846549"/>
          </a:xfrm>
        </p:spPr>
        <p:txBody>
          <a:bodyPr/>
          <a:lstStyle/>
          <a:p>
            <a:r>
              <a:rPr lang="et-EE"/>
              <a:t>Määruse reguleerimis- ja kohaldamisala</a:t>
            </a:r>
          </a:p>
        </p:txBody>
      </p:sp>
    </p:spTree>
    <p:extLst>
      <p:ext uri="{BB962C8B-B14F-4D97-AF65-F5344CB8AC3E}">
        <p14:creationId xmlns:p14="http://schemas.microsoft.com/office/powerpoint/2010/main" val="145184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0BD51C8-1620-E7FE-E226-C498B50BE7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66114" y="1157099"/>
            <a:ext cx="5078186" cy="5217575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Ehitusprojekti muutmise menetlus tuleks </a:t>
            </a:r>
            <a:r>
              <a:rPr lang="et-EE">
                <a:solidFill>
                  <a:schemeClr val="accent1"/>
                </a:solidFill>
              </a:rPr>
              <a:t>jätta määruse regulatsioonist välja: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Olulised muudatused nõuavad ehitusloa muutmist ja selliseks menetluseks tuleb EHR-s luua võimalused;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Vähemolulised muudatused, st kõik muud muudatused, mis ei ole käsitletud EhS §-s 46 </a:t>
            </a:r>
            <a:r>
              <a:rPr lang="et-EE" err="1">
                <a:solidFill>
                  <a:schemeClr val="accent1"/>
                </a:solidFill>
              </a:rPr>
              <a:t>lg-s</a:t>
            </a:r>
            <a:r>
              <a:rPr lang="et-EE">
                <a:solidFill>
                  <a:schemeClr val="accent1"/>
                </a:solidFill>
              </a:rPr>
              <a:t> 1, tuleks esitada kasutusloa menetluses selle ehitusprojekti koosseisus, mille järgi ehitati;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>
                <a:solidFill>
                  <a:schemeClr val="accent1"/>
                </a:solidFill>
              </a:rPr>
              <a:t>Ehitusprotsessi kestel muudatuste tegemiseks, mis omavad tähtust eraõiguslikes suhetes, nt korteriomandite moodustamiseks vajalik teave, tuleks esitada andmete esitamise teatisega EHRi. St selleks ei ole vajalik läbi viia eraldiseisvat menetlust.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92AC2-9CF3-9236-D973-7D7B9368D4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890" y="712426"/>
            <a:ext cx="5818223" cy="444673"/>
          </a:xfrm>
        </p:spPr>
        <p:txBody>
          <a:bodyPr/>
          <a:lstStyle/>
          <a:p>
            <a:r>
              <a:rPr lang="et-EE"/>
              <a:t>Ehitusprojekti muutmise menetlus</a:t>
            </a:r>
          </a:p>
        </p:txBody>
      </p:sp>
    </p:spTree>
    <p:extLst>
      <p:ext uri="{BB962C8B-B14F-4D97-AF65-F5344CB8AC3E}">
        <p14:creationId xmlns:p14="http://schemas.microsoft.com/office/powerpoint/2010/main" val="1508415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B4658B-DD17-EE10-8E47-E5939135A5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66114" y="1157099"/>
            <a:ext cx="5078186" cy="5217575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Kasutusjuhendil puudub tähendus avalik-õiguslikus menetluses, mistõttu on tehtud ettepanek see jätta määrusest välja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Hooldusjuhend jääb alles ulatuses, mis õigusaktides on sätestatud eraldi hoolduskohustused, nt seadmed. Hooldusjuhendi eesmärk on tagada ohtlike või erilahenduste hooldamine, selleks et välistada ohu realiseerumine.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Muudatus seondub EhS § 54 </a:t>
            </a:r>
            <a:r>
              <a:rPr lang="et-EE" err="1"/>
              <a:t>lg-ga</a:t>
            </a:r>
            <a:r>
              <a:rPr lang="et-EE"/>
              <a:t> 3, kus saab kasutusloale lisada kõrvaltingimusi. Kasutamise ohutuse vaates olulised tingimused peaksid jõudma kasutusloa kõrvaltingimusteks, sh hooldamist puudutavad tingimused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Hooldusjuhendi sisunõuded tuleb üle vaadata koos dokumenteerimise määrusega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9AE0A-DBCC-8BAA-DAB0-3C1EAC33C3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/>
              <a:t>Kasutus- ja hooldusjuhend</a:t>
            </a:r>
          </a:p>
        </p:txBody>
      </p:sp>
    </p:spTree>
    <p:extLst>
      <p:ext uri="{BB962C8B-B14F-4D97-AF65-F5344CB8AC3E}">
        <p14:creationId xmlns:p14="http://schemas.microsoft.com/office/powerpoint/2010/main" val="268535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094834-2AD5-1C2B-5903-7B99DE525B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66114" y="1157099"/>
            <a:ext cx="5078186" cy="5217575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Sätestada olemasoleva lammutusprojekti regulatsiooni  koosseisus materjaliauditi läbiviimise kohustus, kus käsitletaks ehitise ehitamisel kasutatud materjale ja tooteid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t-EE"/>
              <a:t>Tulevikus võiks kasutatud materjalidest või toodetest ülevaate saamiseks neid kaardistada ehitusprotsessi läbiviimise raames, nt 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/>
              <a:t>täiendades dokumenteerimise määrust või </a:t>
            </a:r>
          </a:p>
          <a:p>
            <a:pPr marL="1028700" lvl="1" indent="-342900" algn="just">
              <a:buFont typeface="Wingdings" panose="05000000000000000000" pitchFamily="2" charset="2"/>
              <a:buChar char="ü"/>
            </a:pPr>
            <a:r>
              <a:rPr lang="et-EE"/>
              <a:t>kasutusloa taotlemiseks esitatavaid vorme</a:t>
            </a:r>
          </a:p>
          <a:p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B9800-B854-3C58-787B-A24DD8774A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890" y="223520"/>
            <a:ext cx="5275389" cy="933579"/>
          </a:xfrm>
        </p:spPr>
        <p:txBody>
          <a:bodyPr/>
          <a:lstStyle/>
          <a:p>
            <a:r>
              <a:rPr lang="et-EE"/>
              <a:t>Ehitusmaterjalide või -toodete ringlusessevõtu soodustamise </a:t>
            </a:r>
          </a:p>
        </p:txBody>
      </p:sp>
    </p:spTree>
    <p:extLst>
      <p:ext uri="{BB962C8B-B14F-4D97-AF65-F5344CB8AC3E}">
        <p14:creationId xmlns:p14="http://schemas.microsoft.com/office/powerpoint/2010/main" val="336065627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Sorainen">
      <a:dk1>
        <a:srgbClr val="1F1F5E"/>
      </a:dk1>
      <a:lt1>
        <a:srgbClr val="5C5EE0"/>
      </a:lt1>
      <a:dk2>
        <a:srgbClr val="C6DFFF"/>
      </a:dk2>
      <a:lt2>
        <a:srgbClr val="FFFFFF"/>
      </a:lt2>
      <a:accent1>
        <a:srgbClr val="1F1F5E"/>
      </a:accent1>
      <a:accent2>
        <a:srgbClr val="5C5EE0"/>
      </a:accent2>
      <a:accent3>
        <a:srgbClr val="C6DFFF"/>
      </a:accent3>
      <a:accent4>
        <a:srgbClr val="9AADE8"/>
      </a:accent4>
      <a:accent5>
        <a:srgbClr val="FFC866"/>
      </a:accent5>
      <a:accent6>
        <a:srgbClr val="DBA10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B2E030D9-79D9-4DF7-AE6E-AECA218233AF}" vid="{663263C9-1D0B-4F0B-8C8A-96EAB8D7EFC9}"/>
    </a:ext>
  </a:extLst>
</a:theme>
</file>

<file path=ppt/theme/theme2.xml><?xml version="1.0" encoding="utf-8"?>
<a:theme xmlns:a="http://schemas.openxmlformats.org/drawingml/2006/main" name="Text">
  <a:themeElements>
    <a:clrScheme name="FFCD62">
      <a:dk1>
        <a:srgbClr val="1F1F5E"/>
      </a:dk1>
      <a:lt1>
        <a:srgbClr val="5C5EE0"/>
      </a:lt1>
      <a:dk2>
        <a:srgbClr val="C6DFFF"/>
      </a:dk2>
      <a:lt2>
        <a:srgbClr val="FFFFFF"/>
      </a:lt2>
      <a:accent1>
        <a:srgbClr val="1F1F5E"/>
      </a:accent1>
      <a:accent2>
        <a:srgbClr val="5C5EE0"/>
      </a:accent2>
      <a:accent3>
        <a:srgbClr val="C6DFFF"/>
      </a:accent3>
      <a:accent4>
        <a:srgbClr val="9AADE8"/>
      </a:accent4>
      <a:accent5>
        <a:srgbClr val="DBA10F"/>
      </a:accent5>
      <a:accent6>
        <a:srgbClr val="FFCD62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B2E030D9-79D9-4DF7-AE6E-AECA218233AF}" vid="{FB70773B-E013-4628-8C4B-DE5830C29AB3}"/>
    </a:ext>
  </a:extLst>
</a:theme>
</file>

<file path=ppt/theme/theme3.xml><?xml version="1.0" encoding="utf-8"?>
<a:theme xmlns:a="http://schemas.openxmlformats.org/drawingml/2006/main" name="1_Title">
  <a:themeElements>
    <a:clrScheme name="Sorainen">
      <a:dk1>
        <a:srgbClr val="1F1F5E"/>
      </a:dk1>
      <a:lt1>
        <a:srgbClr val="5C5EE0"/>
      </a:lt1>
      <a:dk2>
        <a:srgbClr val="C6DFFF"/>
      </a:dk2>
      <a:lt2>
        <a:srgbClr val="FFFFFF"/>
      </a:lt2>
      <a:accent1>
        <a:srgbClr val="1F1F5E"/>
      </a:accent1>
      <a:accent2>
        <a:srgbClr val="5C5EE0"/>
      </a:accent2>
      <a:accent3>
        <a:srgbClr val="C6DFFF"/>
      </a:accent3>
      <a:accent4>
        <a:srgbClr val="9AADE8"/>
      </a:accent4>
      <a:accent5>
        <a:srgbClr val="FFC866"/>
      </a:accent5>
      <a:accent6>
        <a:srgbClr val="DBA10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B2E030D9-79D9-4DF7-AE6E-AECA218233AF}" vid="{C73E4621-2BED-4873-B777-602E4AA3DCA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Application>Microsoft Office PowerPoint</Application>
  <PresentationFormat>Widescreen</PresentationFormat>
  <Slides>7</Slides>
  <Notes>3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Title</vt:lpstr>
      <vt:lpstr>Text</vt:lpstr>
      <vt:lpstr>1_Title</vt:lpstr>
      <vt:lpstr>Ehitusprojektile esitatavate nõuete analüüsi tutvustus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Sorainen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Sandra Mikli | Sorainen</dc:creator>
  <cp:revision>1</cp:revision>
  <dcterms:created xsi:type="dcterms:W3CDTF">2025-02-19T08:05:34Z</dcterms:created>
  <dcterms:modified xsi:type="dcterms:W3CDTF">2025-02-19T09:41:34Z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f397762-5368-4d00-9466-bbee2db18ce3_Enabled">
    <vt:lpwstr>True</vt:lpwstr>
  </property>
  <property fmtid="{D5CDD505-2E9C-101B-9397-08002B2CF9AE}" pid="3" name="MSIP_Label_af397762-5368-4d00-9466-bbee2db18ce3_SiteId">
    <vt:lpwstr>9693558b-a906-4962-9612-91f259a2bddb</vt:lpwstr>
  </property>
  <property fmtid="{D5CDD505-2E9C-101B-9397-08002B2CF9AE}" pid="4" name="MSIP_Label_af397762-5368-4d00-9466-bbee2db18ce3_Owner">
    <vt:lpwstr>Mart.Potter@sorainen.com</vt:lpwstr>
  </property>
  <property fmtid="{D5CDD505-2E9C-101B-9397-08002B2CF9AE}" pid="5" name="MSIP_Label_af397762-5368-4d00-9466-bbee2db18ce3_SetDate">
    <vt:lpwstr>2019-03-18T08:16:40.9181590Z</vt:lpwstr>
  </property>
  <property fmtid="{D5CDD505-2E9C-101B-9397-08002B2CF9AE}" pid="6" name="MSIP_Label_af397762-5368-4d00-9466-bbee2db18ce3_Name">
    <vt:lpwstr>Public</vt:lpwstr>
  </property>
  <property fmtid="{D5CDD505-2E9C-101B-9397-08002B2CF9AE}" pid="7" name="MSIP_Label_af397762-5368-4d00-9466-bbee2db18ce3_Application">
    <vt:lpwstr>Microsoft Azure Information Protection</vt:lpwstr>
  </property>
  <property fmtid="{D5CDD505-2E9C-101B-9397-08002B2CF9AE}" pid="8" name="MSIP_Label_af397762-5368-4d00-9466-bbee2db18ce3_Extended_MSFT_Method">
    <vt:lpwstr>Manual</vt:lpwstr>
  </property>
  <property fmtid="{D5CDD505-2E9C-101B-9397-08002B2CF9AE}" pid="9" name="Sensitivity">
    <vt:lpwstr>Public</vt:lpwstr>
  </property>
</Properties>
</file>